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0" y="2984500"/>
            <a:ext cx="5219700" cy="889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806575"/>
            <a:ext cx="10458450" cy="324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9570" y="45720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98010" y="452691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268730"/>
            <a:ext cx="11087100" cy="504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2770" y="588899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66945" y="583120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8415" y="583120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2760" y="583120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2348865"/>
            <a:ext cx="11911330" cy="2113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6125" y="3189605"/>
            <a:ext cx="66611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62625" y="3189605"/>
            <a:ext cx="62928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0910" y="3190240"/>
            <a:ext cx="71120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84630"/>
            <a:ext cx="11981180" cy="485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14720" y="4250690"/>
            <a:ext cx="1862455" cy="1005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13825" y="4250690"/>
            <a:ext cx="1914525" cy="1005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